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87051B6-1CD8-4D9A-A3B6-972F856C76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488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47151B-2122-47CC-A035-B2A3B067B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806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5C63E63E-13C0-4E17-8A26-63D6DF35B808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7B3441-815F-4A8A-A7D6-838A2CAAD88B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3CADBF-A72E-49F1-9391-61FE8A84BCD7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13998A-7D51-40E8-BBA6-36FDFB1D0224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5C6AE6-8986-4933-93C9-CDD7F3CF2F83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99512C-50E2-4191-A05D-55BF500E1E77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- Testimony Publication</a:t>
            </a:r>
            <a:endParaRPr lang="zh-CN" altLang="en-US" sz="120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8394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69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迦福市基督徒聚會</a:t>
            </a:r>
            <a:endParaRPr lang="zh-CN" altLang="en-US" sz="1200" dirty="0">
              <a:ea typeface="SimSun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- Testimony Publication</a:t>
            </a:r>
            <a:endParaRPr lang="zh-CN" altLang="en-US" sz="1200" dirty="0">
              <a:ea typeface="SimSun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惟有耶穌是我題目，我的信息是耶穌；</a:t>
            </a:r>
          </a:p>
          <a:p>
            <a:pPr algn="ctr" eaLnBrk="1" hangingPunct="1"/>
            <a:r>
              <a:rPr lang="en-US" altLang="zh-TW" sz="2800" dirty="0"/>
              <a:t>Jesus only is our message, Jesus all our theme shall be;</a:t>
            </a:r>
          </a:p>
          <a:p>
            <a:pPr algn="ctr" eaLnBrk="1" hangingPunct="1"/>
            <a:r>
              <a:rPr lang="zh-TW" altLang="en-US" dirty="0"/>
              <a:t>惟有耶穌是我歌賦，我所仰望是耶穌。</a:t>
            </a:r>
          </a:p>
          <a:p>
            <a:pPr algn="ctr" eaLnBrk="1" hangingPunct="1"/>
            <a:r>
              <a:rPr lang="en-US" altLang="zh-TW" sz="2800" dirty="0"/>
              <a:t>We will lift up Jesus ever, Jesus only will we see.</a:t>
            </a:r>
          </a:p>
          <a:p>
            <a:pPr algn="ctr" eaLnBrk="1" hangingPunct="1"/>
            <a:r>
              <a:rPr lang="en-US" altLang="zh-TW" sz="2000" dirty="0"/>
              <a:t> </a:t>
            </a:r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Savior, Sanctifier, healer, glorious Lord and coming King.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7839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H427</a:t>
            </a:r>
            <a:r>
              <a:rPr lang="en-US" altLang="zh-TW" sz="28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惟有耶穌</a:t>
            </a:r>
            <a:r>
              <a:rPr lang="en-US" altLang="zh-TW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TRUSTING JESUS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H427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2/6)</a:t>
            </a:r>
          </a:p>
          <a:p>
            <a:pPr algn="ctr" eaLnBrk="1" hangingPunct="1"/>
            <a:r>
              <a:rPr lang="zh-TW" altLang="en-US" dirty="0"/>
              <a:t>惟有耶穌是我救主，擔當我的所有罪；</a:t>
            </a:r>
          </a:p>
          <a:p>
            <a:pPr algn="ctr" eaLnBrk="1" hangingPunct="1"/>
            <a:r>
              <a:rPr lang="en-US" altLang="zh-TW" sz="2800" dirty="0"/>
              <a:t>Jesus only is our Savior, all our guilt He bore away,</a:t>
            </a:r>
          </a:p>
          <a:p>
            <a:pPr algn="ctr" eaLnBrk="1" hangingPunct="1"/>
            <a:r>
              <a:rPr lang="zh-TW" altLang="en-US" dirty="0"/>
              <a:t>一次成功永遠救贖，使我得以蒙恩惠。</a:t>
            </a:r>
          </a:p>
          <a:p>
            <a:pPr algn="ctr" eaLnBrk="1" hangingPunct="1"/>
            <a:r>
              <a:rPr lang="en-US" altLang="zh-TW" sz="2600" dirty="0"/>
              <a:t>All our righteousness He gives us, all our strength from day to day. </a:t>
            </a:r>
          </a:p>
          <a:p>
            <a:pPr algn="ctr" eaLnBrk="1" hangingPunct="1"/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Savior, Sanctifier, healer, glorious Lord and coming King.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H427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3/6)</a:t>
            </a:r>
          </a:p>
          <a:p>
            <a:pPr algn="ctr" eaLnBrk="1" hangingPunct="1"/>
            <a:r>
              <a:rPr lang="zh-TW" altLang="en-US" dirty="0"/>
              <a:t>惟有耶穌是我生命，救我脫離罪與己；</a:t>
            </a:r>
          </a:p>
          <a:p>
            <a:pPr algn="ctr" eaLnBrk="1" hangingPunct="1"/>
            <a:r>
              <a:rPr lang="en-US" altLang="zh-TW" sz="2800" dirty="0"/>
              <a:t>Jesus is our Sanctifier, cleansing us from self and sin,</a:t>
            </a:r>
          </a:p>
          <a:p>
            <a:pPr algn="ctr" eaLnBrk="1" hangingPunct="1"/>
            <a:r>
              <a:rPr lang="zh-TW" altLang="en-US" dirty="0"/>
              <a:t>惟有耶穌用祂聖靈，充滿我心作我力。</a:t>
            </a:r>
          </a:p>
          <a:p>
            <a:pPr algn="ctr" eaLnBrk="1" hangingPunct="1"/>
            <a:r>
              <a:rPr lang="en-US" altLang="zh-TW" sz="2800" dirty="0"/>
              <a:t>And with all His Spirit's fullness, filling all our hearts within.</a:t>
            </a:r>
          </a:p>
          <a:p>
            <a:pPr algn="ctr" eaLnBrk="1" hangingPunct="1"/>
            <a:r>
              <a:rPr lang="en-US" altLang="zh-TW" sz="2000" dirty="0"/>
              <a:t> </a:t>
            </a:r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Savior, Sanctifier, healer, glorious Lord and coming 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H427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4/6)</a:t>
            </a:r>
          </a:p>
          <a:p>
            <a:pPr algn="ctr" eaLnBrk="1" hangingPunct="1"/>
            <a:r>
              <a:rPr lang="zh-TW" altLang="en-US" dirty="0"/>
              <a:t>惟有耶穌是我大夫，擔當我的病與疾；</a:t>
            </a:r>
          </a:p>
          <a:p>
            <a:pPr algn="ctr" eaLnBrk="1" hangingPunct="1"/>
            <a:r>
              <a:rPr lang="en-US" altLang="zh-TW" sz="2800" dirty="0"/>
              <a:t>Jesus only is our healer, all our sicknesses He bare,</a:t>
            </a:r>
          </a:p>
          <a:p>
            <a:pPr algn="ctr" eaLnBrk="1" hangingPunct="1"/>
            <a:r>
              <a:rPr lang="zh-TW" altLang="en-US" dirty="0"/>
              <a:t>復活生命，升天豐富，祂都分賜祂肢體。</a:t>
            </a:r>
          </a:p>
          <a:p>
            <a:pPr algn="ctr" eaLnBrk="1" hangingPunct="1"/>
            <a:r>
              <a:rPr lang="en-US" altLang="zh-TW" sz="2700" dirty="0"/>
              <a:t>And His risen life and fullness, all His members still may share.</a:t>
            </a:r>
          </a:p>
          <a:p>
            <a:pPr algn="ctr" eaLnBrk="1" hangingPunct="1"/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Savior, Sanctifier, healer, glorious Lord and coming King.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H427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5/6)</a:t>
            </a:r>
          </a:p>
          <a:p>
            <a:pPr algn="ctr" eaLnBrk="1" hangingPunct="1"/>
            <a:r>
              <a:rPr lang="zh-TW" altLang="en-US" dirty="0"/>
              <a:t>惟有耶穌是我能力，是祂賜下五旬節；</a:t>
            </a:r>
          </a:p>
          <a:p>
            <a:pPr algn="ctr" eaLnBrk="1" hangingPunct="1"/>
            <a:r>
              <a:rPr lang="en-US" altLang="zh-TW" sz="2800" dirty="0"/>
              <a:t>Jesus only is our Power, He the gift of Pentecost,</a:t>
            </a:r>
          </a:p>
          <a:p>
            <a:pPr algn="ctr" eaLnBrk="1" hangingPunct="1"/>
            <a:r>
              <a:rPr lang="zh-TW" altLang="en-US" dirty="0"/>
              <a:t>哦，主，求</a:t>
            </a:r>
            <a:r>
              <a:rPr lang="zh-CN" altLang="en-US" dirty="0"/>
              <a:t>袮</a:t>
            </a:r>
            <a:r>
              <a:rPr lang="zh-TW" altLang="en-US" dirty="0"/>
              <a:t>使我得以充滿聖靈常勝捷。</a:t>
            </a:r>
          </a:p>
          <a:p>
            <a:pPr algn="ctr" eaLnBrk="1" hangingPunct="1"/>
            <a:r>
              <a:rPr lang="en-US" altLang="zh-TW" sz="2800" dirty="0"/>
              <a:t>Jesus breathe Thy power upon us, fill us with the holy Ghost.</a:t>
            </a:r>
          </a:p>
          <a:p>
            <a:pPr algn="ctr" eaLnBrk="1" hangingPunct="1"/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Sanctifier, healer, glorious Lord and coming King.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H427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6/6)</a:t>
            </a:r>
          </a:p>
          <a:p>
            <a:pPr algn="ctr" eaLnBrk="1" hangingPunct="1"/>
            <a:r>
              <a:rPr lang="zh-TW" altLang="en-US" dirty="0"/>
              <a:t>我們現在等候耶穌，要聽祂來的召呼；</a:t>
            </a:r>
          </a:p>
          <a:p>
            <a:pPr algn="ctr" eaLnBrk="1" hangingPunct="1"/>
            <a:r>
              <a:rPr lang="en-US" altLang="zh-TW" sz="2800" dirty="0"/>
              <a:t>And for Jesus we are waiting, listening for the Advent call;</a:t>
            </a:r>
          </a:p>
          <a:p>
            <a:pPr algn="ctr" eaLnBrk="1" hangingPunct="1"/>
            <a:r>
              <a:rPr lang="zh-TW" altLang="en-US" dirty="0"/>
              <a:t>始終惟有耶穌可慕，惟有耶穌萬有主。</a:t>
            </a:r>
          </a:p>
          <a:p>
            <a:pPr algn="ctr" eaLnBrk="1" hangingPunct="1"/>
            <a:r>
              <a:rPr lang="en-US" altLang="zh-TW" sz="2800" dirty="0"/>
              <a:t>But ’twill still be Jesus only, Jesus ever, all in all.</a:t>
            </a:r>
          </a:p>
          <a:p>
            <a:pPr algn="ctr" eaLnBrk="1" hangingPunct="1"/>
            <a:r>
              <a:rPr lang="zh-TW" altLang="en-US" dirty="0"/>
              <a:t>惟有耶穌，永是耶穌，我們歌頌這耶穌；</a:t>
            </a:r>
          </a:p>
          <a:p>
            <a:pPr algn="ctr" eaLnBrk="1" hangingPunct="1"/>
            <a:r>
              <a:rPr lang="en-US" altLang="zh-TW" sz="2800" dirty="0"/>
              <a:t>Jesus only, Jesus ever, Jesus all in all we sing,  </a:t>
            </a:r>
          </a:p>
          <a:p>
            <a:pPr algn="ctr" eaLnBrk="1" hangingPunct="1"/>
            <a:r>
              <a:rPr lang="zh-TW" altLang="en-US" dirty="0"/>
              <a:t>祂是救主，生命、大夫，祂是君王建國度。</a:t>
            </a:r>
          </a:p>
          <a:p>
            <a:pPr algn="ctr" eaLnBrk="1" hangingPunct="1"/>
            <a:r>
              <a:rPr lang="en-US" altLang="zh-TW" sz="2800" dirty="0"/>
              <a:t>Savior, Sanctifier, Healer, Glorious Lord and coming 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4324</TotalTime>
  <Words>652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ＭＳ Ｐゴシック</vt:lpstr>
      <vt:lpstr>ＭＳ Ｐゴシック</vt:lpstr>
      <vt:lpstr>宋体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H427  惟有耶穌  TRUSTING JESUS (節1/6)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182</cp:revision>
  <dcterms:created xsi:type="dcterms:W3CDTF">2001-04-19T19:07:54Z</dcterms:created>
  <dcterms:modified xsi:type="dcterms:W3CDTF">2017-08-05T22:35:27Z</dcterms:modified>
</cp:coreProperties>
</file>